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9656750" cy="6877050"/>
  <p:embeddedFontLst>
    <p:embeddedFont>
      <p:font typeface="Helvetica Neue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1" roundtripDataSignature="AMtx7mjT87NEf0Ev6eOm90JNhMeQB86I1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HelveticaNeue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HelveticaNeue-italic.fntdata"/><Relationship Id="rId6" Type="http://schemas.openxmlformats.org/officeDocument/2006/relationships/slide" Target="slides/slide1.xml"/><Relationship Id="rId18" Type="http://schemas.openxmlformats.org/officeDocument/2006/relationships/font" Target="fonts/HelveticaNeue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609775" y="515775"/>
            <a:ext cx="6438150" cy="25788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65675" y="3266575"/>
            <a:ext cx="7725400" cy="3094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/>
          <p:nvPr>
            <p:ph idx="1" type="body"/>
          </p:nvPr>
        </p:nvSpPr>
        <p:spPr>
          <a:xfrm>
            <a:off x="965675" y="3266575"/>
            <a:ext cx="7725400" cy="3094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5" name="Google Shape;75;p1:notes"/>
          <p:cNvSpPr/>
          <p:nvPr>
            <p:ph idx="2" type="sldImg"/>
          </p:nvPr>
        </p:nvSpPr>
        <p:spPr>
          <a:xfrm>
            <a:off x="3109913" y="515938"/>
            <a:ext cx="3438525" cy="2578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d859d9aee9_0_48:notes"/>
          <p:cNvSpPr txBox="1"/>
          <p:nvPr>
            <p:ph idx="1" type="body"/>
          </p:nvPr>
        </p:nvSpPr>
        <p:spPr>
          <a:xfrm>
            <a:off x="965675" y="3266575"/>
            <a:ext cx="7725300" cy="30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7" name="Google Shape;187;gd859d9aee9_0_48:notes"/>
          <p:cNvSpPr/>
          <p:nvPr>
            <p:ph idx="2" type="sldImg"/>
          </p:nvPr>
        </p:nvSpPr>
        <p:spPr>
          <a:xfrm>
            <a:off x="3109913" y="515938"/>
            <a:ext cx="3438600" cy="2578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:notes"/>
          <p:cNvSpPr txBox="1"/>
          <p:nvPr>
            <p:ph idx="1" type="body"/>
          </p:nvPr>
        </p:nvSpPr>
        <p:spPr>
          <a:xfrm>
            <a:off x="965675" y="3266575"/>
            <a:ext cx="7725400" cy="3094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6" name="Google Shape;196;p7:notes"/>
          <p:cNvSpPr/>
          <p:nvPr>
            <p:ph idx="2" type="sldImg"/>
          </p:nvPr>
        </p:nvSpPr>
        <p:spPr>
          <a:xfrm>
            <a:off x="3109913" y="515938"/>
            <a:ext cx="3438525" cy="2578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965675" y="3266575"/>
            <a:ext cx="7725400" cy="3094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3109913" y="515938"/>
            <a:ext cx="3438525" cy="2578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965675" y="3266575"/>
            <a:ext cx="7725400" cy="3094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3109913" y="515938"/>
            <a:ext cx="3438525" cy="2578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859d9aee9_0_0:notes"/>
          <p:cNvSpPr txBox="1"/>
          <p:nvPr>
            <p:ph idx="1" type="body"/>
          </p:nvPr>
        </p:nvSpPr>
        <p:spPr>
          <a:xfrm>
            <a:off x="965675" y="3266575"/>
            <a:ext cx="7725300" cy="30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9" name="Google Shape;109;gd859d9aee9_0_0:notes"/>
          <p:cNvSpPr/>
          <p:nvPr>
            <p:ph idx="2" type="sldImg"/>
          </p:nvPr>
        </p:nvSpPr>
        <p:spPr>
          <a:xfrm>
            <a:off x="3109913" y="515938"/>
            <a:ext cx="3438600" cy="2578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d859d9aee9_0_9:notes"/>
          <p:cNvSpPr txBox="1"/>
          <p:nvPr>
            <p:ph idx="1" type="body"/>
          </p:nvPr>
        </p:nvSpPr>
        <p:spPr>
          <a:xfrm>
            <a:off x="965675" y="3266575"/>
            <a:ext cx="7725300" cy="30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1" name="Google Shape;121;gd859d9aee9_0_9:notes"/>
          <p:cNvSpPr/>
          <p:nvPr>
            <p:ph idx="2" type="sldImg"/>
          </p:nvPr>
        </p:nvSpPr>
        <p:spPr>
          <a:xfrm>
            <a:off x="3109913" y="515938"/>
            <a:ext cx="3438600" cy="2578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d859d9aee9_0_20:notes"/>
          <p:cNvSpPr txBox="1"/>
          <p:nvPr>
            <p:ph idx="1" type="body"/>
          </p:nvPr>
        </p:nvSpPr>
        <p:spPr>
          <a:xfrm>
            <a:off x="965675" y="3266575"/>
            <a:ext cx="7725300" cy="30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1" name="Google Shape;131;gd859d9aee9_0_20:notes"/>
          <p:cNvSpPr/>
          <p:nvPr>
            <p:ph idx="2" type="sldImg"/>
          </p:nvPr>
        </p:nvSpPr>
        <p:spPr>
          <a:xfrm>
            <a:off x="3109913" y="515938"/>
            <a:ext cx="3438600" cy="2578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:notes"/>
          <p:cNvSpPr txBox="1"/>
          <p:nvPr>
            <p:ph idx="1" type="body"/>
          </p:nvPr>
        </p:nvSpPr>
        <p:spPr>
          <a:xfrm>
            <a:off x="965675" y="3266575"/>
            <a:ext cx="7725400" cy="3094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3" name="Google Shape;143;p4:notes"/>
          <p:cNvSpPr/>
          <p:nvPr>
            <p:ph idx="2" type="sldImg"/>
          </p:nvPr>
        </p:nvSpPr>
        <p:spPr>
          <a:xfrm>
            <a:off x="3109913" y="515938"/>
            <a:ext cx="3438525" cy="2578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:notes"/>
          <p:cNvSpPr txBox="1"/>
          <p:nvPr>
            <p:ph idx="1" type="body"/>
          </p:nvPr>
        </p:nvSpPr>
        <p:spPr>
          <a:xfrm>
            <a:off x="965675" y="3266575"/>
            <a:ext cx="7725400" cy="3094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3" name="Google Shape;153;p5:notes"/>
          <p:cNvSpPr/>
          <p:nvPr>
            <p:ph idx="2" type="sldImg"/>
          </p:nvPr>
        </p:nvSpPr>
        <p:spPr>
          <a:xfrm>
            <a:off x="3109913" y="515938"/>
            <a:ext cx="3438525" cy="2578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6:notes"/>
          <p:cNvSpPr txBox="1"/>
          <p:nvPr>
            <p:ph idx="1" type="body"/>
          </p:nvPr>
        </p:nvSpPr>
        <p:spPr>
          <a:xfrm>
            <a:off x="965675" y="3266575"/>
            <a:ext cx="7725400" cy="3094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8" name="Google Shape;178;p6:notes"/>
          <p:cNvSpPr/>
          <p:nvPr>
            <p:ph idx="2" type="sldImg"/>
          </p:nvPr>
        </p:nvSpPr>
        <p:spPr>
          <a:xfrm>
            <a:off x="3109913" y="515938"/>
            <a:ext cx="3438525" cy="2578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9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1"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0" type="dt"/>
          </p:nvPr>
        </p:nvSpPr>
        <p:spPr>
          <a:xfrm>
            <a:off x="457200" y="6356350"/>
            <a:ext cx="757118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9" name="Google Shape;19;p11"/>
          <p:cNvPicPr preferRelativeResize="0"/>
          <p:nvPr/>
        </p:nvPicPr>
        <p:blipFill rotWithShape="1">
          <a:blip r:embed="rId2">
            <a:alphaModFix/>
          </a:blip>
          <a:srcRect b="0" l="3787" r="0" t="0"/>
          <a:stretch/>
        </p:blipFill>
        <p:spPr>
          <a:xfrm>
            <a:off x="8316416" y="6013521"/>
            <a:ext cx="720079" cy="7873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3" name="Google Shape;23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9" name="Google Shape;29;p1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0" name="Google Shape;30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6" name="Google Shape;36;p1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7" name="Google Shape;37;p1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8" name="Google Shape;38;p1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9" name="Google Shape;39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0" name="Google Shape;50;p1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1" name="Google Shape;51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AdrianaAparecida\Downloads\LOGO FORPED.jpg" id="77" name="Google Shape;77;p1"/>
          <p:cNvPicPr preferRelativeResize="0"/>
          <p:nvPr/>
        </p:nvPicPr>
        <p:blipFill rotWithShape="1">
          <a:blip r:embed="rId3">
            <a:alphaModFix/>
          </a:blip>
          <a:srcRect b="9287" l="0" r="0" t="4396"/>
          <a:stretch/>
        </p:blipFill>
        <p:spPr>
          <a:xfrm>
            <a:off x="0" y="15315"/>
            <a:ext cx="2172962" cy="1875587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"/>
          <p:cNvSpPr/>
          <p:nvPr/>
        </p:nvSpPr>
        <p:spPr>
          <a:xfrm>
            <a:off x="0" y="1916832"/>
            <a:ext cx="9144000" cy="1537437"/>
          </a:xfrm>
          <a:prstGeom prst="rect">
            <a:avLst/>
          </a:prstGeom>
          <a:solidFill>
            <a:srgbClr val="2071BA"/>
          </a:solidFill>
          <a:ln cap="flat" cmpd="sng" w="19050">
            <a:solidFill>
              <a:srgbClr val="2071B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1656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Resultado de imagem para ppggoc" id="79" name="Google Shape;79;p1"/>
          <p:cNvPicPr preferRelativeResize="0"/>
          <p:nvPr/>
        </p:nvPicPr>
        <p:blipFill rotWithShape="1">
          <a:blip r:embed="rId4">
            <a:alphaModFix/>
          </a:blip>
          <a:srcRect b="25962" l="0" r="0" t="0"/>
          <a:stretch/>
        </p:blipFill>
        <p:spPr>
          <a:xfrm>
            <a:off x="7833381" y="332762"/>
            <a:ext cx="1310619" cy="1199447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"/>
          <p:cNvSpPr txBox="1"/>
          <p:nvPr/>
        </p:nvSpPr>
        <p:spPr>
          <a:xfrm>
            <a:off x="4211960" y="4725144"/>
            <a:ext cx="493204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2071B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pt-BR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Linha de Pesquisa: 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pt-BR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Orientador(a):</a:t>
            </a:r>
            <a:endParaRPr b="0" i="0" sz="1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pt-BR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Aluno(a):</a:t>
            </a:r>
            <a:endParaRPr b="0" i="0" sz="1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"/>
          <p:cNvSpPr txBox="1"/>
          <p:nvPr/>
        </p:nvSpPr>
        <p:spPr>
          <a:xfrm>
            <a:off x="0" y="6320933"/>
            <a:ext cx="9144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1" i="0" sz="1300" u="none" cap="none" strike="noStrike">
              <a:solidFill>
                <a:srgbClr val="2071BA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pt-BR" sz="1300" u="none" cap="small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Belo Horizonte, julho de 2021</a:t>
            </a:r>
            <a:endParaRPr b="0" i="0" sz="1400" u="none" cap="small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"/>
          <p:cNvSpPr txBox="1"/>
          <p:nvPr/>
        </p:nvSpPr>
        <p:spPr>
          <a:xfrm>
            <a:off x="14500" y="1962103"/>
            <a:ext cx="91440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TÍTULO DA PESQUISA</a:t>
            </a:r>
            <a:endParaRPr b="1" i="0" sz="4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17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pt-BR" sz="1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Resumo expandido</a:t>
            </a:r>
            <a:endParaRPr b="1" i="0" sz="17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"/>
          <p:cNvSpPr/>
          <p:nvPr/>
        </p:nvSpPr>
        <p:spPr>
          <a:xfrm>
            <a:off x="0" y="0"/>
            <a:ext cx="9144000" cy="1916832"/>
          </a:xfrm>
          <a:prstGeom prst="rect">
            <a:avLst/>
          </a:prstGeom>
          <a:noFill/>
          <a:ln cap="flat" cmpd="sng" w="25400">
            <a:solidFill>
              <a:srgbClr val="2071BA">
                <a:alpha val="44705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"/>
          <p:cNvSpPr/>
          <p:nvPr/>
        </p:nvSpPr>
        <p:spPr>
          <a:xfrm>
            <a:off x="1572491" y="610238"/>
            <a:ext cx="5999018" cy="6462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200" u="none" cap="small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UNIVERSIDADE FEDERAL DE MINAS GERAIS</a:t>
            </a:r>
            <a:endParaRPr b="0" i="0" sz="1200" u="none" cap="small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200" u="none" cap="small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Escola de Ciência da Informação</a:t>
            </a:r>
            <a:endParaRPr b="0" i="0" sz="1200" u="none" cap="small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200" u="none" cap="small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Pós-Graduação em Gestão e Organização do Conhecimento</a:t>
            </a:r>
            <a:endParaRPr b="0" i="0" sz="1200" u="none" cap="small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9853" y="3750872"/>
            <a:ext cx="9144000" cy="523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pt-BR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3º Fórum de Pesquisa Discente do PPG-GOC</a:t>
            </a:r>
            <a:endParaRPr b="1" i="0" sz="2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4509" y="12330"/>
            <a:ext cx="9144000" cy="1916832"/>
          </a:xfrm>
          <a:prstGeom prst="rect">
            <a:avLst/>
          </a:prstGeom>
          <a:solidFill>
            <a:srgbClr val="B7F1E6">
              <a:alpha val="31372"/>
            </a:srgbClr>
          </a:solidFill>
          <a:ln cap="flat" cmpd="sng" w="25400">
            <a:solidFill>
              <a:srgbClr val="2071B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d859d9aee9_0_48"/>
          <p:cNvSpPr/>
          <p:nvPr/>
        </p:nvSpPr>
        <p:spPr>
          <a:xfrm>
            <a:off x="785786" y="-1"/>
            <a:ext cx="8358300" cy="5517300"/>
          </a:xfrm>
          <a:prstGeom prst="rect">
            <a:avLst/>
          </a:prstGeom>
          <a:solidFill>
            <a:srgbClr val="B7F1E6">
              <a:alpha val="313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d859d9aee9_0_48"/>
          <p:cNvSpPr/>
          <p:nvPr/>
        </p:nvSpPr>
        <p:spPr>
          <a:xfrm>
            <a:off x="0" y="6572272"/>
            <a:ext cx="9144000" cy="285900"/>
          </a:xfrm>
          <a:prstGeom prst="rect">
            <a:avLst/>
          </a:prstGeom>
          <a:solidFill>
            <a:srgbClr val="2071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&lt;Tema/Autor&gt;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d859d9aee9_0_48"/>
          <p:cNvSpPr/>
          <p:nvPr/>
        </p:nvSpPr>
        <p:spPr>
          <a:xfrm>
            <a:off x="0" y="357166"/>
            <a:ext cx="4786200" cy="285900"/>
          </a:xfrm>
          <a:prstGeom prst="rect">
            <a:avLst/>
          </a:prstGeom>
          <a:solidFill>
            <a:srgbClr val="2071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2" name="Google Shape;192;gd859d9aee9_0_48"/>
          <p:cNvSpPr/>
          <p:nvPr/>
        </p:nvSpPr>
        <p:spPr>
          <a:xfrm>
            <a:off x="71406" y="314246"/>
            <a:ext cx="439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pt-BR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REFERÊNCIAS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gd859d9aee9_0_48"/>
          <p:cNvSpPr txBox="1"/>
          <p:nvPr/>
        </p:nvSpPr>
        <p:spPr>
          <a:xfrm>
            <a:off x="8429652" y="6581025"/>
            <a:ext cx="714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06/07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"/>
          <p:cNvSpPr txBox="1"/>
          <p:nvPr/>
        </p:nvSpPr>
        <p:spPr>
          <a:xfrm>
            <a:off x="467544" y="1821011"/>
            <a:ext cx="82089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pt-BR" sz="5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Fim!</a:t>
            </a:r>
            <a:endParaRPr b="0" i="0" sz="23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pt-BR" sz="3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&lt;E-mail&gt;</a:t>
            </a:r>
            <a:endParaRPr b="0" i="0" sz="23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7"/>
          <p:cNvSpPr/>
          <p:nvPr/>
        </p:nvSpPr>
        <p:spPr>
          <a:xfrm>
            <a:off x="0" y="6572272"/>
            <a:ext cx="9144000" cy="285752"/>
          </a:xfrm>
          <a:prstGeom prst="rect">
            <a:avLst/>
          </a:prstGeom>
          <a:solidFill>
            <a:srgbClr val="2071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&lt;Tema/Autor&gt;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7"/>
          <p:cNvSpPr txBox="1"/>
          <p:nvPr/>
        </p:nvSpPr>
        <p:spPr>
          <a:xfrm>
            <a:off x="8429652" y="6581025"/>
            <a:ext cx="71438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07/07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Resultado de imagem para ppggoc" id="201" name="Google Shape;201;p7"/>
          <p:cNvPicPr preferRelativeResize="0"/>
          <p:nvPr/>
        </p:nvPicPr>
        <p:blipFill rotWithShape="1">
          <a:blip r:embed="rId3">
            <a:alphaModFix/>
          </a:blip>
          <a:srcRect b="25962" l="0" r="0" t="0"/>
          <a:stretch/>
        </p:blipFill>
        <p:spPr>
          <a:xfrm>
            <a:off x="0" y="5265928"/>
            <a:ext cx="1352281" cy="12012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drianaAparecida\Downloads\LOGO FORPED.jpg" id="202" name="Google Shape;202;p7"/>
          <p:cNvPicPr preferRelativeResize="0"/>
          <p:nvPr/>
        </p:nvPicPr>
        <p:blipFill rotWithShape="1">
          <a:blip r:embed="rId4">
            <a:alphaModFix/>
          </a:blip>
          <a:srcRect b="9287" l="0" r="0" t="4396"/>
          <a:stretch/>
        </p:blipFill>
        <p:spPr>
          <a:xfrm>
            <a:off x="6926191" y="2509"/>
            <a:ext cx="2217841" cy="1914324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7"/>
          <p:cNvSpPr/>
          <p:nvPr/>
        </p:nvSpPr>
        <p:spPr>
          <a:xfrm>
            <a:off x="32" y="0"/>
            <a:ext cx="9144000" cy="1916832"/>
          </a:xfrm>
          <a:prstGeom prst="rect">
            <a:avLst/>
          </a:prstGeom>
          <a:solidFill>
            <a:srgbClr val="B7F1E6">
              <a:alpha val="31372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/>
          <p:nvPr/>
        </p:nvSpPr>
        <p:spPr>
          <a:xfrm>
            <a:off x="0" y="6572272"/>
            <a:ext cx="9144000" cy="285752"/>
          </a:xfrm>
          <a:prstGeom prst="rect">
            <a:avLst/>
          </a:prstGeom>
          <a:solidFill>
            <a:srgbClr val="2071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&lt;Tema/Autor&gt;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428575" y="1236826"/>
            <a:ext cx="8429700" cy="512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pt-BR" sz="2400">
                <a:solidFill>
                  <a:schemeClr val="dk1"/>
                </a:solidFill>
              </a:rPr>
              <a:t>INTRODUÇÃO </a:t>
            </a:r>
            <a:endParaRPr b="1" sz="2400">
              <a:solidFill>
                <a:schemeClr val="dk1"/>
              </a:solidFill>
            </a:endParaRPr>
          </a:p>
          <a:p>
            <a:pPr indent="-330200" lvl="1" marL="914400" rtl="0" algn="just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b="1" lang="pt-BR" sz="1600">
                <a:solidFill>
                  <a:schemeClr val="dk1"/>
                </a:solidFill>
              </a:rPr>
              <a:t>Problema (opcional)</a:t>
            </a:r>
            <a:endParaRPr>
              <a:solidFill>
                <a:schemeClr val="dk1"/>
              </a:solidFill>
            </a:endParaRPr>
          </a:p>
          <a:p>
            <a:pPr indent="-330200" lvl="1" marL="914400" rtl="0" algn="just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b="1" lang="pt-BR" sz="1600">
                <a:solidFill>
                  <a:schemeClr val="dk1"/>
                </a:solidFill>
              </a:rPr>
              <a:t>Justificativa (opcional)</a:t>
            </a:r>
            <a:endParaRPr>
              <a:solidFill>
                <a:schemeClr val="dk1"/>
              </a:solidFill>
            </a:endParaRPr>
          </a:p>
          <a:p>
            <a:pPr indent="-330200" lvl="1" marL="914400" rtl="0" algn="just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b="1" lang="pt-BR" sz="1600">
                <a:solidFill>
                  <a:schemeClr val="dk1"/>
                </a:solidFill>
              </a:rPr>
              <a:t>Objetivos (opcional)</a:t>
            </a:r>
            <a:endParaRPr>
              <a:solidFill>
                <a:schemeClr val="dk1"/>
              </a:solidFill>
            </a:endParaRPr>
          </a:p>
          <a:p>
            <a:pPr indent="-330200" lvl="2" marL="1371600" rtl="0" algn="just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</a:pPr>
            <a:r>
              <a:rPr i="1" lang="pt-BR" sz="1600">
                <a:solidFill>
                  <a:schemeClr val="dk1"/>
                </a:solidFill>
              </a:rPr>
              <a:t>Objetivo geral</a:t>
            </a:r>
            <a:endParaRPr i="1" sz="1600">
              <a:solidFill>
                <a:schemeClr val="dk1"/>
              </a:solidFill>
            </a:endParaRPr>
          </a:p>
          <a:p>
            <a:pPr indent="-330200" lvl="2" marL="1371600" rtl="0" algn="just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</a:pPr>
            <a:r>
              <a:rPr i="1" lang="pt-BR" sz="1600">
                <a:solidFill>
                  <a:schemeClr val="dk1"/>
                </a:solidFill>
              </a:rPr>
              <a:t>Objetivos específicos</a:t>
            </a:r>
            <a:endParaRPr i="1" sz="1600">
              <a:solidFill>
                <a:schemeClr val="dk1"/>
              </a:solidFill>
            </a:endParaRPr>
          </a:p>
          <a:p>
            <a:pPr indent="-342900" lvl="0" marL="342900" rtl="0" algn="just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-381000" lvl="0" marL="457200" rtl="0" algn="just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pt-BR" sz="2400">
                <a:solidFill>
                  <a:schemeClr val="dk1"/>
                </a:solidFill>
              </a:rPr>
              <a:t>REVISÃO DA LITERATURA (resumido)</a:t>
            </a:r>
            <a:endParaRPr b="1" sz="2400">
              <a:solidFill>
                <a:schemeClr val="dk1"/>
              </a:solidFill>
            </a:endParaRPr>
          </a:p>
          <a:p>
            <a:pPr indent="-330200" lvl="1" marL="914400" rtl="0" algn="just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b="1" lang="pt-BR" sz="1600">
                <a:solidFill>
                  <a:schemeClr val="dk1"/>
                </a:solidFill>
              </a:rPr>
              <a:t>Tópico</a:t>
            </a:r>
            <a:endParaRPr b="1" sz="1600">
              <a:solidFill>
                <a:schemeClr val="dk1"/>
              </a:solidFill>
            </a:endParaRPr>
          </a:p>
          <a:p>
            <a:pPr indent="-330200" lvl="2" marL="1371600" rtl="0" algn="just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</a:pPr>
            <a:r>
              <a:rPr i="1" lang="pt-BR" sz="1600">
                <a:solidFill>
                  <a:schemeClr val="dk1"/>
                </a:solidFill>
              </a:rPr>
              <a:t>Sub-tópico</a:t>
            </a:r>
            <a:endParaRPr i="1" sz="1600">
              <a:solidFill>
                <a:schemeClr val="dk1"/>
              </a:solidFill>
            </a:endParaRPr>
          </a:p>
          <a:p>
            <a:pPr indent="-330200" lvl="1" marL="914400" rtl="0" algn="just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b="1" lang="pt-BR" sz="1600">
                <a:solidFill>
                  <a:schemeClr val="dk1"/>
                </a:solidFill>
              </a:rPr>
              <a:t>Mapa de Literatura (opcional)</a:t>
            </a:r>
            <a:endParaRPr>
              <a:solidFill>
                <a:schemeClr val="dk1"/>
              </a:solidFill>
            </a:endParaRPr>
          </a:p>
          <a:p>
            <a:pPr indent="-381000" lvl="0" marL="457200" rtl="0" algn="just">
              <a:spcBef>
                <a:spcPts val="1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pt-BR" sz="2400">
                <a:solidFill>
                  <a:schemeClr val="dk1"/>
                </a:solidFill>
              </a:rPr>
              <a:t>METODOLOGIA (opcional)</a:t>
            </a:r>
            <a:endParaRPr>
              <a:solidFill>
                <a:schemeClr val="dk1"/>
              </a:solidFill>
            </a:endParaRPr>
          </a:p>
          <a:p>
            <a:pPr indent="-330200" lvl="1" marL="914400" rtl="0" algn="just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b="1" lang="pt-BR" sz="1600">
                <a:solidFill>
                  <a:schemeClr val="dk1"/>
                </a:solidFill>
              </a:rPr>
              <a:t>Caracterização da Pesquisa</a:t>
            </a:r>
            <a:endParaRPr b="1" sz="1600">
              <a:solidFill>
                <a:schemeClr val="dk1"/>
              </a:solidFill>
            </a:endParaRPr>
          </a:p>
          <a:p>
            <a:pPr indent="-330200" lvl="1" marL="914400" rtl="0" algn="just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b="1" lang="pt-BR" sz="1600">
                <a:solidFill>
                  <a:schemeClr val="dk1"/>
                </a:solidFill>
              </a:rPr>
              <a:t>Estratégia</a:t>
            </a:r>
            <a:endParaRPr b="1" sz="1600">
              <a:solidFill>
                <a:schemeClr val="dk1"/>
              </a:solidFill>
            </a:endParaRPr>
          </a:p>
          <a:p>
            <a:pPr indent="-342900" lvl="0" marL="342900" rtl="0" algn="just">
              <a:spcBef>
                <a:spcPts val="228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</a:rPr>
              <a:t>	REFERÊNCIAS</a:t>
            </a:r>
            <a:endParaRPr b="1" sz="2400">
              <a:solidFill>
                <a:schemeClr val="dk1"/>
              </a:solidFill>
            </a:endParaRPr>
          </a:p>
          <a:p>
            <a:pPr indent="-190500" lvl="0" marL="34290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</a:endParaRPr>
          </a:p>
        </p:txBody>
      </p:sp>
      <p:sp>
        <p:nvSpPr>
          <p:cNvPr id="93" name="Google Shape;93;p2"/>
          <p:cNvSpPr/>
          <p:nvPr/>
        </p:nvSpPr>
        <p:spPr>
          <a:xfrm>
            <a:off x="71406" y="314246"/>
            <a:ext cx="45720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SUMÁRIO</a:t>
            </a:r>
            <a:endParaRPr b="0" i="0" sz="18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8429652" y="6581025"/>
            <a:ext cx="71438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02/07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0" y="452657"/>
            <a:ext cx="4786314" cy="285752"/>
          </a:xfrm>
          <a:prstGeom prst="rect">
            <a:avLst/>
          </a:prstGeom>
          <a:solidFill>
            <a:srgbClr val="2071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60968" y="404016"/>
            <a:ext cx="45720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SUMÁRIO</a:t>
            </a:r>
            <a:endParaRPr b="0" i="0" sz="18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/>
          <p:nvPr/>
        </p:nvSpPr>
        <p:spPr>
          <a:xfrm>
            <a:off x="785786" y="-1"/>
            <a:ext cx="8358214" cy="5517233"/>
          </a:xfrm>
          <a:prstGeom prst="rect">
            <a:avLst/>
          </a:prstGeom>
          <a:solidFill>
            <a:srgbClr val="B7F1E6">
              <a:alpha val="31372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3"/>
          <p:cNvSpPr/>
          <p:nvPr/>
        </p:nvSpPr>
        <p:spPr>
          <a:xfrm>
            <a:off x="0" y="6572272"/>
            <a:ext cx="9144000" cy="285752"/>
          </a:xfrm>
          <a:prstGeom prst="rect">
            <a:avLst/>
          </a:prstGeom>
          <a:solidFill>
            <a:srgbClr val="2071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&lt;Tema/Autor&gt;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"/>
          <p:cNvSpPr/>
          <p:nvPr/>
        </p:nvSpPr>
        <p:spPr>
          <a:xfrm>
            <a:off x="0" y="357166"/>
            <a:ext cx="4786314" cy="285752"/>
          </a:xfrm>
          <a:prstGeom prst="rect">
            <a:avLst/>
          </a:prstGeom>
          <a:solidFill>
            <a:srgbClr val="2071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71406" y="314246"/>
            <a:ext cx="45720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</a:t>
            </a:r>
            <a:r>
              <a:rPr b="1" lang="pt-BR" sz="2000">
                <a:solidFill>
                  <a:schemeClr val="lt1"/>
                </a:solidFill>
              </a:rPr>
              <a:t>TRODUÇÃO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Resultado de imagem para everest" id="105" name="Google Shape;105;p3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8429652" y="6581025"/>
            <a:ext cx="71438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03/07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d859d9aee9_0_0"/>
          <p:cNvSpPr/>
          <p:nvPr/>
        </p:nvSpPr>
        <p:spPr>
          <a:xfrm>
            <a:off x="785786" y="-1"/>
            <a:ext cx="8358300" cy="5517300"/>
          </a:xfrm>
          <a:prstGeom prst="rect">
            <a:avLst/>
          </a:prstGeom>
          <a:solidFill>
            <a:srgbClr val="B7F1E6">
              <a:alpha val="313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gd859d9aee9_0_0"/>
          <p:cNvSpPr/>
          <p:nvPr/>
        </p:nvSpPr>
        <p:spPr>
          <a:xfrm>
            <a:off x="0" y="6572272"/>
            <a:ext cx="9144000" cy="285900"/>
          </a:xfrm>
          <a:prstGeom prst="rect">
            <a:avLst/>
          </a:prstGeom>
          <a:solidFill>
            <a:srgbClr val="2071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&lt;Tema/Autor&gt;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gd859d9aee9_0_0"/>
          <p:cNvSpPr/>
          <p:nvPr/>
        </p:nvSpPr>
        <p:spPr>
          <a:xfrm>
            <a:off x="0" y="357166"/>
            <a:ext cx="4786200" cy="285900"/>
          </a:xfrm>
          <a:prstGeom prst="rect">
            <a:avLst/>
          </a:prstGeom>
          <a:solidFill>
            <a:srgbClr val="2071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d859d9aee9_0_0"/>
          <p:cNvSpPr/>
          <p:nvPr/>
        </p:nvSpPr>
        <p:spPr>
          <a:xfrm>
            <a:off x="71406" y="314246"/>
            <a:ext cx="457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pt-BR" sz="2000">
                <a:solidFill>
                  <a:schemeClr val="lt1"/>
                </a:solidFill>
              </a:rPr>
              <a:t>PROBLEMA DE PESQUISA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Resultado de imagem para everest" id="115" name="Google Shape;115;gd859d9aee9_0_0"/>
          <p:cNvSpPr/>
          <p:nvPr/>
        </p:nvSpPr>
        <p:spPr>
          <a:xfrm>
            <a:off x="155575" y="-144463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d859d9aee9_0_0"/>
          <p:cNvSpPr txBox="1"/>
          <p:nvPr/>
        </p:nvSpPr>
        <p:spPr>
          <a:xfrm>
            <a:off x="8429652" y="6581025"/>
            <a:ext cx="714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03/07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magem relacionada" id="117" name="Google Shape;117;gd859d9aee9_0_0"/>
          <p:cNvPicPr preferRelativeResize="0"/>
          <p:nvPr/>
        </p:nvPicPr>
        <p:blipFill rotWithShape="1">
          <a:blip r:embed="rId3">
            <a:alphaModFix/>
          </a:blip>
          <a:srcRect b="0" l="30834" r="0" t="0"/>
          <a:stretch/>
        </p:blipFill>
        <p:spPr>
          <a:xfrm>
            <a:off x="123525" y="4691178"/>
            <a:ext cx="1441225" cy="2083725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gd859d9aee9_0_0"/>
          <p:cNvSpPr/>
          <p:nvPr/>
        </p:nvSpPr>
        <p:spPr>
          <a:xfrm>
            <a:off x="1134134" y="1778003"/>
            <a:ext cx="4305900" cy="8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>
                <a:solidFill>
                  <a:schemeClr val="dk2"/>
                </a:solidFill>
              </a:rPr>
              <a:t>Pergunta da pesquisa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d859d9aee9_0_9"/>
          <p:cNvSpPr/>
          <p:nvPr/>
        </p:nvSpPr>
        <p:spPr>
          <a:xfrm>
            <a:off x="785786" y="-1"/>
            <a:ext cx="8358300" cy="5517300"/>
          </a:xfrm>
          <a:prstGeom prst="rect">
            <a:avLst/>
          </a:prstGeom>
          <a:solidFill>
            <a:srgbClr val="B7F1E6">
              <a:alpha val="313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gd859d9aee9_0_9"/>
          <p:cNvSpPr/>
          <p:nvPr/>
        </p:nvSpPr>
        <p:spPr>
          <a:xfrm>
            <a:off x="0" y="6572272"/>
            <a:ext cx="9144000" cy="285900"/>
          </a:xfrm>
          <a:prstGeom prst="rect">
            <a:avLst/>
          </a:prstGeom>
          <a:solidFill>
            <a:srgbClr val="2071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&lt;Tema/Autor&gt;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d859d9aee9_0_9"/>
          <p:cNvSpPr/>
          <p:nvPr/>
        </p:nvSpPr>
        <p:spPr>
          <a:xfrm>
            <a:off x="0" y="357166"/>
            <a:ext cx="4786200" cy="285900"/>
          </a:xfrm>
          <a:prstGeom prst="rect">
            <a:avLst/>
          </a:prstGeom>
          <a:solidFill>
            <a:srgbClr val="2071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d859d9aee9_0_9"/>
          <p:cNvSpPr/>
          <p:nvPr/>
        </p:nvSpPr>
        <p:spPr>
          <a:xfrm>
            <a:off x="71406" y="314246"/>
            <a:ext cx="457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pt-BR" sz="2000">
                <a:solidFill>
                  <a:schemeClr val="lt1"/>
                </a:solidFill>
              </a:rPr>
              <a:t>JUSTIFICATIVA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Resultado de imagem para everest" id="127" name="Google Shape;127;gd859d9aee9_0_9"/>
          <p:cNvSpPr/>
          <p:nvPr/>
        </p:nvSpPr>
        <p:spPr>
          <a:xfrm>
            <a:off x="155575" y="-144463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d859d9aee9_0_9"/>
          <p:cNvSpPr txBox="1"/>
          <p:nvPr/>
        </p:nvSpPr>
        <p:spPr>
          <a:xfrm>
            <a:off x="8429652" y="6581025"/>
            <a:ext cx="714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03/07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d859d9aee9_0_20"/>
          <p:cNvSpPr/>
          <p:nvPr/>
        </p:nvSpPr>
        <p:spPr>
          <a:xfrm>
            <a:off x="785786" y="-1"/>
            <a:ext cx="8358300" cy="5517300"/>
          </a:xfrm>
          <a:prstGeom prst="rect">
            <a:avLst/>
          </a:prstGeom>
          <a:solidFill>
            <a:srgbClr val="B7F1E6">
              <a:alpha val="313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d859d9aee9_0_20"/>
          <p:cNvSpPr/>
          <p:nvPr/>
        </p:nvSpPr>
        <p:spPr>
          <a:xfrm>
            <a:off x="0" y="6572272"/>
            <a:ext cx="9144000" cy="285900"/>
          </a:xfrm>
          <a:prstGeom prst="rect">
            <a:avLst/>
          </a:prstGeom>
          <a:solidFill>
            <a:srgbClr val="2071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&lt;Tema/Autor&gt;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gd859d9aee9_0_20"/>
          <p:cNvSpPr/>
          <p:nvPr/>
        </p:nvSpPr>
        <p:spPr>
          <a:xfrm>
            <a:off x="0" y="357166"/>
            <a:ext cx="4786200" cy="285900"/>
          </a:xfrm>
          <a:prstGeom prst="rect">
            <a:avLst/>
          </a:prstGeom>
          <a:solidFill>
            <a:srgbClr val="2071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gd859d9aee9_0_20"/>
          <p:cNvSpPr/>
          <p:nvPr/>
        </p:nvSpPr>
        <p:spPr>
          <a:xfrm>
            <a:off x="71406" y="314246"/>
            <a:ext cx="457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pt-BR" sz="2000">
                <a:solidFill>
                  <a:schemeClr val="lt1"/>
                </a:solidFill>
              </a:rPr>
              <a:t>OBJETIVOS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Resultado de imagem para everest" id="137" name="Google Shape;137;gd859d9aee9_0_20"/>
          <p:cNvSpPr/>
          <p:nvPr/>
        </p:nvSpPr>
        <p:spPr>
          <a:xfrm>
            <a:off x="155575" y="-144463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gd859d9aee9_0_20"/>
          <p:cNvSpPr txBox="1"/>
          <p:nvPr/>
        </p:nvSpPr>
        <p:spPr>
          <a:xfrm>
            <a:off x="8429652" y="6581025"/>
            <a:ext cx="714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03/07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gd859d9aee9_0_20"/>
          <p:cNvSpPr/>
          <p:nvPr/>
        </p:nvSpPr>
        <p:spPr>
          <a:xfrm>
            <a:off x="882957" y="1117851"/>
            <a:ext cx="3689100" cy="5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pt-BR" sz="1800">
                <a:solidFill>
                  <a:schemeClr val="dk2"/>
                </a:solidFill>
              </a:rPr>
              <a:t>OBJETIVO GERAL</a:t>
            </a:r>
            <a:endParaRPr b="1" i="0" sz="1400" u="none" cap="none" strike="noStrike">
              <a:solidFill>
                <a:schemeClr val="dk2"/>
              </a:solidFill>
            </a:endParaRPr>
          </a:p>
        </p:txBody>
      </p:sp>
      <p:sp>
        <p:nvSpPr>
          <p:cNvPr id="140" name="Google Shape;140;gd859d9aee9_0_20"/>
          <p:cNvSpPr/>
          <p:nvPr/>
        </p:nvSpPr>
        <p:spPr>
          <a:xfrm>
            <a:off x="1035357" y="3157201"/>
            <a:ext cx="3689100" cy="5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pt-BR" sz="1800">
                <a:solidFill>
                  <a:schemeClr val="dk2"/>
                </a:solidFill>
              </a:rPr>
              <a:t>OBJETIVOS ESPECÍFICOS</a:t>
            </a:r>
            <a:endParaRPr b="1" i="0" sz="1400" u="none" cap="none" strike="noStrike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"/>
          <p:cNvSpPr/>
          <p:nvPr/>
        </p:nvSpPr>
        <p:spPr>
          <a:xfrm>
            <a:off x="785786" y="-1"/>
            <a:ext cx="8358214" cy="5517233"/>
          </a:xfrm>
          <a:prstGeom prst="rect">
            <a:avLst/>
          </a:prstGeom>
          <a:solidFill>
            <a:srgbClr val="B7F1E6">
              <a:alpha val="31372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4"/>
          <p:cNvSpPr/>
          <p:nvPr/>
        </p:nvSpPr>
        <p:spPr>
          <a:xfrm>
            <a:off x="0" y="6572272"/>
            <a:ext cx="9144000" cy="285752"/>
          </a:xfrm>
          <a:prstGeom prst="rect">
            <a:avLst/>
          </a:prstGeom>
          <a:solidFill>
            <a:srgbClr val="2071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&lt;Tema/Autor&gt;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4"/>
          <p:cNvSpPr txBox="1"/>
          <p:nvPr/>
        </p:nvSpPr>
        <p:spPr>
          <a:xfrm>
            <a:off x="8429652" y="6581025"/>
            <a:ext cx="71438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04/07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4"/>
          <p:cNvSpPr/>
          <p:nvPr/>
        </p:nvSpPr>
        <p:spPr>
          <a:xfrm>
            <a:off x="0" y="357166"/>
            <a:ext cx="4786314" cy="285752"/>
          </a:xfrm>
          <a:prstGeom prst="rect">
            <a:avLst/>
          </a:prstGeom>
          <a:solidFill>
            <a:srgbClr val="2071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4"/>
          <p:cNvSpPr/>
          <p:nvPr/>
        </p:nvSpPr>
        <p:spPr>
          <a:xfrm>
            <a:off x="71406" y="314246"/>
            <a:ext cx="45720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pt-BR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REVISÃO DE LITERATURA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4"/>
          <p:cNvSpPr/>
          <p:nvPr/>
        </p:nvSpPr>
        <p:spPr>
          <a:xfrm>
            <a:off x="882941" y="1117848"/>
            <a:ext cx="21210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Mapa de Literatura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"/>
          <p:cNvSpPr/>
          <p:nvPr/>
        </p:nvSpPr>
        <p:spPr>
          <a:xfrm>
            <a:off x="0" y="6572272"/>
            <a:ext cx="9144000" cy="285752"/>
          </a:xfrm>
          <a:prstGeom prst="rect">
            <a:avLst/>
          </a:prstGeom>
          <a:solidFill>
            <a:srgbClr val="2071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&lt;Tema/Autor&gt;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5"/>
          <p:cNvSpPr/>
          <p:nvPr/>
        </p:nvSpPr>
        <p:spPr>
          <a:xfrm>
            <a:off x="0" y="357166"/>
            <a:ext cx="4786314" cy="285752"/>
          </a:xfrm>
          <a:prstGeom prst="rect">
            <a:avLst/>
          </a:prstGeom>
          <a:solidFill>
            <a:srgbClr val="2071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7" name="Google Shape;157;p5"/>
          <p:cNvSpPr/>
          <p:nvPr/>
        </p:nvSpPr>
        <p:spPr>
          <a:xfrm>
            <a:off x="71406" y="314246"/>
            <a:ext cx="45720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pt-BR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METODOLOGIA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5"/>
          <p:cNvSpPr txBox="1"/>
          <p:nvPr/>
        </p:nvSpPr>
        <p:spPr>
          <a:xfrm>
            <a:off x="8429652" y="6581025"/>
            <a:ext cx="71438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05/07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9" name="Google Shape;159;p5"/>
          <p:cNvGrpSpPr/>
          <p:nvPr/>
        </p:nvGrpSpPr>
        <p:grpSpPr>
          <a:xfrm>
            <a:off x="657676" y="1165188"/>
            <a:ext cx="7732003" cy="4832559"/>
            <a:chOff x="286901" y="0"/>
            <a:chExt cx="7732003" cy="4832559"/>
          </a:xfrm>
        </p:grpSpPr>
        <p:sp>
          <p:nvSpPr>
            <p:cNvPr id="160" name="Google Shape;160;p5"/>
            <p:cNvSpPr/>
            <p:nvPr/>
          </p:nvSpPr>
          <p:spPr>
            <a:xfrm>
              <a:off x="286901" y="0"/>
              <a:ext cx="7731900" cy="4832400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quadBezTo>
                    <a:pt x="20000" y="40000"/>
                    <a:pt x="101250" y="15000"/>
                  </a:quadBezTo>
                  <a:lnTo>
                    <a:pt x="100194" y="0"/>
                  </a:lnTo>
                  <a:lnTo>
                    <a:pt x="120000" y="24000"/>
                  </a:lnTo>
                  <a:lnTo>
                    <a:pt x="104419" y="60000"/>
                  </a:lnTo>
                  <a:lnTo>
                    <a:pt x="103363" y="45000"/>
                  </a:lnTo>
                  <a:quadBezTo>
                    <a:pt x="30000" y="55000"/>
                    <a:pt x="0" y="120000"/>
                  </a:quadBezTo>
                  <a:close/>
                </a:path>
              </a:pathLst>
            </a:custGeom>
            <a:solidFill>
              <a:srgbClr val="C9DAF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5"/>
            <p:cNvSpPr/>
            <p:nvPr/>
          </p:nvSpPr>
          <p:spPr>
            <a:xfrm>
              <a:off x="1048491" y="3593390"/>
              <a:ext cx="177900" cy="177900"/>
            </a:xfrm>
            <a:prstGeom prst="ellipse">
              <a:avLst/>
            </a:prstGeom>
            <a:solidFill>
              <a:schemeClr val="dk2"/>
            </a:solidFill>
            <a:ln cap="flat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1137407" y="3682307"/>
              <a:ext cx="1012800" cy="115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5"/>
            <p:cNvSpPr txBox="1"/>
            <p:nvPr/>
          </p:nvSpPr>
          <p:spPr>
            <a:xfrm>
              <a:off x="1137407" y="3682307"/>
              <a:ext cx="1012800" cy="115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4225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Calibri"/>
                <a:buNone/>
              </a:pPr>
              <a:r>
                <a:rPr b="0" i="0" lang="pt-BR" sz="16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Pesquisa Aplicada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Char char="•"/>
              </a:pPr>
              <a:r>
                <a:rPr b="0" i="0" lang="pt-BR" sz="12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Objetivo tipo exploratório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5"/>
            <p:cNvSpPr/>
            <p:nvPr/>
          </p:nvSpPr>
          <p:spPr>
            <a:xfrm>
              <a:off x="2011110" y="2668464"/>
              <a:ext cx="278400" cy="278400"/>
            </a:xfrm>
            <a:prstGeom prst="ellipse">
              <a:avLst/>
            </a:prstGeom>
            <a:solidFill>
              <a:schemeClr val="dk2"/>
            </a:solidFill>
            <a:ln cap="flat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5"/>
            <p:cNvSpPr/>
            <p:nvPr/>
          </p:nvSpPr>
          <p:spPr>
            <a:xfrm>
              <a:off x="2150283" y="2807638"/>
              <a:ext cx="1283400" cy="2024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5"/>
            <p:cNvSpPr txBox="1"/>
            <p:nvPr/>
          </p:nvSpPr>
          <p:spPr>
            <a:xfrm>
              <a:off x="2150283" y="2807638"/>
              <a:ext cx="1283400" cy="2024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47475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Calibri"/>
                <a:buNone/>
              </a:pPr>
              <a:r>
                <a:rPr b="0" i="0" lang="pt-BR" sz="16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Abordagem Quantitativa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Char char="•"/>
              </a:pPr>
              <a:r>
                <a:rPr b="0" i="0" lang="pt-BR" sz="12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Extração e tratamento dos dados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5"/>
            <p:cNvSpPr/>
            <p:nvPr/>
          </p:nvSpPr>
          <p:spPr>
            <a:xfrm>
              <a:off x="3248210" y="1931036"/>
              <a:ext cx="371100" cy="371100"/>
            </a:xfrm>
            <a:prstGeom prst="ellipse">
              <a:avLst/>
            </a:prstGeom>
            <a:solidFill>
              <a:schemeClr val="dk2"/>
            </a:solidFill>
            <a:ln cap="flat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5"/>
            <p:cNvSpPr/>
            <p:nvPr/>
          </p:nvSpPr>
          <p:spPr>
            <a:xfrm>
              <a:off x="3433775" y="2116601"/>
              <a:ext cx="1492200" cy="271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5"/>
            <p:cNvSpPr txBox="1"/>
            <p:nvPr/>
          </p:nvSpPr>
          <p:spPr>
            <a:xfrm>
              <a:off x="3433775" y="2116601"/>
              <a:ext cx="1492200" cy="271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9665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Calibri"/>
                <a:buNone/>
              </a:pPr>
              <a:r>
                <a:rPr b="0" i="0" lang="pt-BR" sz="16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Abordagem Qualitativa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Char char="•"/>
              </a:pPr>
              <a:r>
                <a:rPr b="0" i="0" lang="pt-BR" sz="12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Analisar os dados levantados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5"/>
            <p:cNvSpPr/>
            <p:nvPr/>
          </p:nvSpPr>
          <p:spPr>
            <a:xfrm>
              <a:off x="4686340" y="1355011"/>
              <a:ext cx="479400" cy="479400"/>
            </a:xfrm>
            <a:prstGeom prst="ellipse">
              <a:avLst/>
            </a:prstGeom>
            <a:solidFill>
              <a:schemeClr val="dk2"/>
            </a:solidFill>
            <a:ln cap="flat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5"/>
            <p:cNvSpPr/>
            <p:nvPr/>
          </p:nvSpPr>
          <p:spPr>
            <a:xfrm>
              <a:off x="4926028" y="1594699"/>
              <a:ext cx="1546500" cy="3237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5"/>
            <p:cNvSpPr txBox="1"/>
            <p:nvPr/>
          </p:nvSpPr>
          <p:spPr>
            <a:xfrm>
              <a:off x="4926028" y="1594699"/>
              <a:ext cx="1546500" cy="3237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25400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Calibri"/>
                <a:buNone/>
              </a:pPr>
              <a:r>
                <a:rPr b="0" i="0" lang="pt-BR" sz="16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Estratégia de Investigação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Char char="•"/>
              </a:pPr>
              <a:r>
                <a:rPr b="0" i="0" lang="pt-BR" sz="12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Estudo de Caso...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5"/>
            <p:cNvSpPr/>
            <p:nvPr/>
          </p:nvSpPr>
          <p:spPr>
            <a:xfrm>
              <a:off x="6166994" y="970350"/>
              <a:ext cx="610800" cy="610800"/>
            </a:xfrm>
            <a:prstGeom prst="ellipse">
              <a:avLst/>
            </a:prstGeom>
            <a:solidFill>
              <a:schemeClr val="dk2"/>
            </a:solidFill>
            <a:ln cap="flat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5"/>
            <p:cNvSpPr/>
            <p:nvPr/>
          </p:nvSpPr>
          <p:spPr>
            <a:xfrm>
              <a:off x="6472404" y="1275759"/>
              <a:ext cx="1546500" cy="355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5"/>
            <p:cNvSpPr txBox="1"/>
            <p:nvPr/>
          </p:nvSpPr>
          <p:spPr>
            <a:xfrm>
              <a:off x="6472404" y="1275759"/>
              <a:ext cx="1546500" cy="355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32365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Calibri"/>
                <a:buNone/>
              </a:pPr>
              <a:r>
                <a:rPr b="0" i="0" lang="pt-BR" sz="16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Procedimento de coleta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Char char="•"/>
              </a:pPr>
              <a:r>
                <a:rPr b="0" i="0" lang="pt-BR" sz="12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Extração dados abertos no site </a:t>
              </a:r>
              <a:r>
                <a:rPr lang="pt-BR" sz="1200">
                  <a:latin typeface="Calibri"/>
                  <a:ea typeface="Calibri"/>
                  <a:cs typeface="Calibri"/>
                  <a:sym typeface="Calibri"/>
                </a:rPr>
                <a:t>xxx</a:t>
              </a:r>
              <a:endParaRPr sz="1200">
                <a:latin typeface="Calibri"/>
                <a:ea typeface="Calibri"/>
                <a:cs typeface="Calibri"/>
                <a:sym typeface="Calibri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SzPts val="1200"/>
                <a:buFont typeface="Calibri"/>
                <a:buChar char="•"/>
              </a:pPr>
              <a:r>
                <a:rPr lang="pt-BR" sz="1200">
                  <a:latin typeface="Calibri"/>
                  <a:ea typeface="Calibri"/>
                  <a:cs typeface="Calibri"/>
                  <a:sym typeface="Calibri"/>
                </a:rPr>
                <a:t>Formulários</a:t>
              </a:r>
              <a:endParaRPr sz="1200">
                <a:latin typeface="Calibri"/>
                <a:ea typeface="Calibri"/>
                <a:cs typeface="Calibri"/>
                <a:sym typeface="Calibri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SzPts val="1200"/>
                <a:buFont typeface="Calibri"/>
                <a:buChar char="•"/>
              </a:pPr>
              <a:r>
                <a:rPr lang="pt-BR" sz="1200">
                  <a:latin typeface="Calibri"/>
                  <a:ea typeface="Calibri"/>
                  <a:cs typeface="Calibri"/>
                  <a:sym typeface="Calibri"/>
                </a:rPr>
                <a:t>Entrevistas...</a:t>
              </a:r>
              <a:endParaRPr sz="12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6"/>
          <p:cNvSpPr/>
          <p:nvPr/>
        </p:nvSpPr>
        <p:spPr>
          <a:xfrm>
            <a:off x="785786" y="-1"/>
            <a:ext cx="8358214" cy="5517233"/>
          </a:xfrm>
          <a:prstGeom prst="rect">
            <a:avLst/>
          </a:prstGeom>
          <a:solidFill>
            <a:srgbClr val="B7F1E6">
              <a:alpha val="31372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6"/>
          <p:cNvSpPr/>
          <p:nvPr/>
        </p:nvSpPr>
        <p:spPr>
          <a:xfrm>
            <a:off x="0" y="6572272"/>
            <a:ext cx="9144000" cy="285752"/>
          </a:xfrm>
          <a:prstGeom prst="rect">
            <a:avLst/>
          </a:prstGeom>
          <a:solidFill>
            <a:srgbClr val="2071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&lt;Tema/Autor&gt;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6"/>
          <p:cNvSpPr/>
          <p:nvPr/>
        </p:nvSpPr>
        <p:spPr>
          <a:xfrm>
            <a:off x="0" y="357166"/>
            <a:ext cx="4786314" cy="285752"/>
          </a:xfrm>
          <a:prstGeom prst="rect">
            <a:avLst/>
          </a:prstGeom>
          <a:solidFill>
            <a:srgbClr val="2071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3" name="Google Shape;183;p6"/>
          <p:cNvSpPr/>
          <p:nvPr/>
        </p:nvSpPr>
        <p:spPr>
          <a:xfrm>
            <a:off x="71406" y="314246"/>
            <a:ext cx="439141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pt-BR"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RESULTADOS PRELIMINARES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6"/>
          <p:cNvSpPr txBox="1"/>
          <p:nvPr/>
        </p:nvSpPr>
        <p:spPr>
          <a:xfrm>
            <a:off x="8429652" y="6581025"/>
            <a:ext cx="71438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06/07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2016-10-13T14:02:56Z</dcterms:created>
  <dc:creator>Daniele Gomes Ferreira</dc:creator>
</cp:coreProperties>
</file>